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72" r:id="rId5"/>
  </p:sldIdLst>
  <p:sldSz cx="7556500" cy="10699750"/>
  <p:notesSz cx="6742113" cy="98758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0F0F0"/>
    <a:srgbClr val="CC0099"/>
    <a:srgbClr val="B347AC"/>
    <a:srgbClr val="F387EC"/>
    <a:srgbClr val="008BD2"/>
    <a:srgbClr val="009ECF"/>
    <a:srgbClr val="C8035C"/>
    <a:srgbClr val="1D1D1B"/>
    <a:srgbClr val="009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7"/>
    <p:restoredTop sz="96197"/>
  </p:normalViewPr>
  <p:slideViewPr>
    <p:cSldViewPr snapToGrid="0">
      <p:cViewPr>
        <p:scale>
          <a:sx n="84" d="100"/>
          <a:sy n="84" d="100"/>
        </p:scale>
        <p:origin x="2960" y="1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emond@tousenselle.eu" userId="S::urn:spo:guest#aremond@tousenselle.eu::" providerId="AD" clId="Web-{10E811CD-A896-E644-9EB4-0E2E545A98DF}"/>
    <pc:docChg chg="modSld">
      <pc:chgData name="aremond@tousenselle.eu" userId="S::urn:spo:guest#aremond@tousenselle.eu::" providerId="AD" clId="Web-{10E811CD-A896-E644-9EB4-0E2E545A98DF}" dt="2022-08-26T18:44:30.418" v="1" actId="20577"/>
      <pc:docMkLst>
        <pc:docMk/>
      </pc:docMkLst>
      <pc:sldChg chg="modSp">
        <pc:chgData name="aremond@tousenselle.eu" userId="S::urn:spo:guest#aremond@tousenselle.eu::" providerId="AD" clId="Web-{10E811CD-A896-E644-9EB4-0E2E545A98DF}" dt="2022-08-26T18:44:30.418" v="1" actId="20577"/>
        <pc:sldMkLst>
          <pc:docMk/>
          <pc:sldMk cId="3846251206" sldId="272"/>
        </pc:sldMkLst>
        <pc:spChg chg="mod">
          <ac:chgData name="aremond@tousenselle.eu" userId="S::urn:spo:guest#aremond@tousenselle.eu::" providerId="AD" clId="Web-{10E811CD-A896-E644-9EB4-0E2E545A98DF}" dt="2022-08-26T18:44:30.418" v="1" actId="20577"/>
          <ac:spMkLst>
            <pc:docMk/>
            <pc:sldMk cId="3846251206" sldId="272"/>
            <ac:spMk id="11" creationId="{2DE7DB1C-DA60-EC42-A04B-1657427595F4}"/>
          </ac:spMkLst>
        </pc:spChg>
      </pc:sldChg>
    </pc:docChg>
  </pc:docChgLst>
  <pc:docChgLst>
    <pc:chgData name="aremond@tousenselle.eu" userId="S::urn:spo:guest#aremond@tousenselle.eu::" providerId="AD" clId="Web-{B2F6446F-9AC6-D2B0-2DBF-8EE810367BA9}"/>
    <pc:docChg chg="modSld">
      <pc:chgData name="aremond@tousenselle.eu" userId="S::urn:spo:guest#aremond@tousenselle.eu::" providerId="AD" clId="Web-{B2F6446F-9AC6-D2B0-2DBF-8EE810367BA9}" dt="2022-08-24T10:24:52.923" v="3" actId="20577"/>
      <pc:docMkLst>
        <pc:docMk/>
      </pc:docMkLst>
      <pc:sldChg chg="modSp">
        <pc:chgData name="aremond@tousenselle.eu" userId="S::urn:spo:guest#aremond@tousenselle.eu::" providerId="AD" clId="Web-{B2F6446F-9AC6-D2B0-2DBF-8EE810367BA9}" dt="2022-08-24T10:24:52.923" v="3" actId="20577"/>
        <pc:sldMkLst>
          <pc:docMk/>
          <pc:sldMk cId="3846251206" sldId="272"/>
        </pc:sldMkLst>
        <pc:spChg chg="mod">
          <ac:chgData name="aremond@tousenselle.eu" userId="S::urn:spo:guest#aremond@tousenselle.eu::" providerId="AD" clId="Web-{B2F6446F-9AC6-D2B0-2DBF-8EE810367BA9}" dt="2022-08-24T10:24:52.923" v="3" actId="20577"/>
          <ac:spMkLst>
            <pc:docMk/>
            <pc:sldMk cId="3846251206" sldId="272"/>
            <ac:spMk id="11" creationId="{2DE7DB1C-DA60-EC42-A04B-1657427595F4}"/>
          </ac:spMkLst>
        </pc:spChg>
      </pc:sldChg>
    </pc:docChg>
  </pc:docChgLst>
  <pc:docChgLst>
    <pc:chgData name="Sandra Truc" userId="4a747825-7354-4ddc-a7d9-62cff6eb830c" providerId="ADAL" clId="{ECC66C65-CD72-4659-8B5C-31768D9F25ED}"/>
    <pc:docChg chg="undo custSel modSld">
      <pc:chgData name="Sandra Truc" userId="4a747825-7354-4ddc-a7d9-62cff6eb830c" providerId="ADAL" clId="{ECC66C65-CD72-4659-8B5C-31768D9F25ED}" dt="2022-07-29T13:54:35.868" v="408" actId="1582"/>
      <pc:docMkLst>
        <pc:docMk/>
      </pc:docMkLst>
      <pc:sldChg chg="addSp modSp mod">
        <pc:chgData name="Sandra Truc" userId="4a747825-7354-4ddc-a7d9-62cff6eb830c" providerId="ADAL" clId="{ECC66C65-CD72-4659-8B5C-31768D9F25ED}" dt="2022-07-29T13:54:35.868" v="408" actId="1582"/>
        <pc:sldMkLst>
          <pc:docMk/>
          <pc:sldMk cId="3846251206" sldId="272"/>
        </pc:sldMkLst>
        <pc:spChg chg="mod">
          <ac:chgData name="Sandra Truc" userId="4a747825-7354-4ddc-a7d9-62cff6eb830c" providerId="ADAL" clId="{ECC66C65-CD72-4659-8B5C-31768D9F25ED}" dt="2022-07-29T13:42:01.858" v="118" actId="113"/>
          <ac:spMkLst>
            <pc:docMk/>
            <pc:sldMk cId="3846251206" sldId="272"/>
            <ac:spMk id="11" creationId="{2DE7DB1C-DA60-EC42-A04B-1657427595F4}"/>
          </ac:spMkLst>
        </pc:spChg>
        <pc:spChg chg="mod">
          <ac:chgData name="Sandra Truc" userId="4a747825-7354-4ddc-a7d9-62cff6eb830c" providerId="ADAL" clId="{ECC66C65-CD72-4659-8B5C-31768D9F25ED}" dt="2022-07-29T13:51:45.348" v="340" actId="20577"/>
          <ac:spMkLst>
            <pc:docMk/>
            <pc:sldMk cId="3846251206" sldId="272"/>
            <ac:spMk id="12" creationId="{42D2967A-4CE4-D14B-A3BD-EA3F1AD94370}"/>
          </ac:spMkLst>
        </pc:spChg>
        <pc:spChg chg="mod">
          <ac:chgData name="Sandra Truc" userId="4a747825-7354-4ddc-a7d9-62cff6eb830c" providerId="ADAL" clId="{ECC66C65-CD72-4659-8B5C-31768D9F25ED}" dt="2022-07-29T13:39:26.898" v="79" actId="1035"/>
          <ac:spMkLst>
            <pc:docMk/>
            <pc:sldMk cId="3846251206" sldId="272"/>
            <ac:spMk id="13" creationId="{ED093DE9-2533-C34E-A40A-AFAF15DF6607}"/>
          </ac:spMkLst>
        </pc:spChg>
        <pc:spChg chg="mod">
          <ac:chgData name="Sandra Truc" userId="4a747825-7354-4ddc-a7d9-62cff6eb830c" providerId="ADAL" clId="{ECC66C65-CD72-4659-8B5C-31768D9F25ED}" dt="2022-07-29T13:53:59.278" v="403" actId="404"/>
          <ac:spMkLst>
            <pc:docMk/>
            <pc:sldMk cId="3846251206" sldId="272"/>
            <ac:spMk id="14" creationId="{E9B115F8-132F-CA46-8CF4-2A86B0BCD50C}"/>
          </ac:spMkLst>
        </pc:spChg>
        <pc:spChg chg="add mod">
          <ac:chgData name="Sandra Truc" userId="4a747825-7354-4ddc-a7d9-62cff6eb830c" providerId="ADAL" clId="{ECC66C65-CD72-4659-8B5C-31768D9F25ED}" dt="2022-07-29T13:53:40.888" v="389" actId="1038"/>
          <ac:spMkLst>
            <pc:docMk/>
            <pc:sldMk cId="3846251206" sldId="272"/>
            <ac:spMk id="15" creationId="{DD374707-C0CD-BADE-4D4E-77E26282760E}"/>
          </ac:spMkLst>
        </pc:spChg>
        <pc:spChg chg="add mod">
          <ac:chgData name="Sandra Truc" userId="4a747825-7354-4ddc-a7d9-62cff6eb830c" providerId="ADAL" clId="{ECC66C65-CD72-4659-8B5C-31768D9F25ED}" dt="2022-07-29T13:54:35.868" v="408" actId="1582"/>
          <ac:spMkLst>
            <pc:docMk/>
            <pc:sldMk cId="3846251206" sldId="272"/>
            <ac:spMk id="16" creationId="{B6F6CA6E-9E76-0FDD-B10B-42EED1B6B7A9}"/>
          </ac:spMkLst>
        </pc:spChg>
        <pc:spChg chg="add mod">
          <ac:chgData name="Sandra Truc" userId="4a747825-7354-4ddc-a7d9-62cff6eb830c" providerId="ADAL" clId="{ECC66C65-CD72-4659-8B5C-31768D9F25ED}" dt="2022-07-29T13:53:46.638" v="392" actId="1037"/>
          <ac:spMkLst>
            <pc:docMk/>
            <pc:sldMk cId="3846251206" sldId="272"/>
            <ac:spMk id="17" creationId="{67B3C42D-1B4E-8282-DCB7-3990BBCD3F61}"/>
          </ac:spMkLst>
        </pc:spChg>
        <pc:picChg chg="add mod">
          <ac:chgData name="Sandra Truc" userId="4a747825-7354-4ddc-a7d9-62cff6eb830c" providerId="ADAL" clId="{ECC66C65-CD72-4659-8B5C-31768D9F25ED}" dt="2022-07-29T13:53:28.258" v="380" actId="14100"/>
          <ac:picMkLst>
            <pc:docMk/>
            <pc:sldMk cId="3846251206" sldId="272"/>
            <ac:picMk id="5" creationId="{4E0DCE1E-0DD5-702D-86C9-FA7264742610}"/>
          </ac:picMkLst>
        </pc:picChg>
        <pc:picChg chg="add mod">
          <ac:chgData name="Sandra Truc" userId="4a747825-7354-4ddc-a7d9-62cff6eb830c" providerId="ADAL" clId="{ECC66C65-CD72-4659-8B5C-31768D9F25ED}" dt="2022-07-29T13:53:19.604" v="377" actId="1038"/>
          <ac:picMkLst>
            <pc:docMk/>
            <pc:sldMk cId="3846251206" sldId="272"/>
            <ac:picMk id="7" creationId="{8F4949C0-019D-8CF6-03C0-8C7D381761D1}"/>
          </ac:picMkLst>
        </pc:picChg>
        <pc:picChg chg="mod">
          <ac:chgData name="Sandra Truc" userId="4a747825-7354-4ddc-a7d9-62cff6eb830c" providerId="ADAL" clId="{ECC66C65-CD72-4659-8B5C-31768D9F25ED}" dt="2022-07-29T13:39:23.187" v="76" actId="1036"/>
          <ac:picMkLst>
            <pc:docMk/>
            <pc:sldMk cId="3846251206" sldId="272"/>
            <ac:picMk id="10" creationId="{533991C6-DEA4-A44D-AC73-92130741408D}"/>
          </ac:picMkLst>
        </pc:picChg>
      </pc:sldChg>
    </pc:docChg>
  </pc:docChgLst>
  <pc:docChgLst>
    <pc:chgData name="aremond@tousenselle.eu" userId="S::urn:spo:guest#aremond@tousenselle.eu::" providerId="AD" clId="Web-{8F4BE4EC-E571-175E-0A66-7B0EC7C34BDF}"/>
    <pc:docChg chg="modSld">
      <pc:chgData name="aremond@tousenselle.eu" userId="S::urn:spo:guest#aremond@tousenselle.eu::" providerId="AD" clId="Web-{8F4BE4EC-E571-175E-0A66-7B0EC7C34BDF}" dt="2022-08-26T12:43:15.468" v="3" actId="20577"/>
      <pc:docMkLst>
        <pc:docMk/>
      </pc:docMkLst>
      <pc:sldChg chg="modSp">
        <pc:chgData name="aremond@tousenselle.eu" userId="S::urn:spo:guest#aremond@tousenselle.eu::" providerId="AD" clId="Web-{8F4BE4EC-E571-175E-0A66-7B0EC7C34BDF}" dt="2022-08-26T12:43:15.468" v="3" actId="20577"/>
        <pc:sldMkLst>
          <pc:docMk/>
          <pc:sldMk cId="3846251206" sldId="272"/>
        </pc:sldMkLst>
        <pc:spChg chg="mod">
          <ac:chgData name="aremond@tousenselle.eu" userId="S::urn:spo:guest#aremond@tousenselle.eu::" providerId="AD" clId="Web-{8F4BE4EC-E571-175E-0A66-7B0EC7C34BDF}" dt="2022-08-26T12:43:15.468" v="3" actId="20577"/>
          <ac:spMkLst>
            <pc:docMk/>
            <pc:sldMk cId="3846251206" sldId="272"/>
            <ac:spMk id="11" creationId="{2DE7DB1C-DA60-EC42-A04B-1657427595F4}"/>
          </ac:spMkLst>
        </pc:spChg>
      </pc:sldChg>
    </pc:docChg>
  </pc:docChgLst>
  <pc:docChgLst>
    <pc:chgData name="aremond@tousenselle.eu" userId="S::urn:spo:guest#aremond@tousenselle.eu::" providerId="AD" clId="Web-{E1D3C184-4BC1-D7AA-F5A4-7FB22200E758}"/>
    <pc:docChg chg="delSld">
      <pc:chgData name="aremond@tousenselle.eu" userId="S::urn:spo:guest#aremond@tousenselle.eu::" providerId="AD" clId="Web-{E1D3C184-4BC1-D7AA-F5A4-7FB22200E758}" dt="2022-07-29T12:55:19.815" v="0"/>
      <pc:docMkLst>
        <pc:docMk/>
      </pc:docMkLst>
      <pc:sldChg chg="del">
        <pc:chgData name="aremond@tousenselle.eu" userId="S::urn:spo:guest#aremond@tousenselle.eu::" providerId="AD" clId="Web-{E1D3C184-4BC1-D7AA-F5A4-7FB22200E758}" dt="2022-07-29T12:55:19.815" v="0"/>
        <pc:sldMkLst>
          <pc:docMk/>
          <pc:sldMk cId="2740059635" sldId="271"/>
        </pc:sldMkLst>
      </pc:sldChg>
    </pc:docChg>
  </pc:docChgLst>
  <pc:docChgLst>
    <pc:chgData name="Sandra Truc" userId="4a747825-7354-4ddc-a7d9-62cff6eb830c" providerId="ADAL" clId="{30EA45D7-13D4-41B7-8397-2F724AAD24E7}"/>
    <pc:docChg chg="custSel modSld">
      <pc:chgData name="Sandra Truc" userId="4a747825-7354-4ddc-a7d9-62cff6eb830c" providerId="ADAL" clId="{30EA45D7-13D4-41B7-8397-2F724AAD24E7}" dt="2023-01-09T11:35:07.086" v="108" actId="20577"/>
      <pc:docMkLst>
        <pc:docMk/>
      </pc:docMkLst>
      <pc:sldChg chg="addSp delSp modSp mod">
        <pc:chgData name="Sandra Truc" userId="4a747825-7354-4ddc-a7d9-62cff6eb830c" providerId="ADAL" clId="{30EA45D7-13D4-41B7-8397-2F724AAD24E7}" dt="2023-01-09T11:35:07.086" v="108" actId="20577"/>
        <pc:sldMkLst>
          <pc:docMk/>
          <pc:sldMk cId="3846251206" sldId="272"/>
        </pc:sldMkLst>
        <pc:spChg chg="del">
          <ac:chgData name="Sandra Truc" userId="4a747825-7354-4ddc-a7d9-62cff6eb830c" providerId="ADAL" clId="{30EA45D7-13D4-41B7-8397-2F724AAD24E7}" dt="2023-01-09T11:32:28.689" v="0" actId="478"/>
          <ac:spMkLst>
            <pc:docMk/>
            <pc:sldMk cId="3846251206" sldId="272"/>
            <ac:spMk id="4" creationId="{00000000-0000-0000-0000-000000000000}"/>
          </ac:spMkLst>
        </pc:spChg>
        <pc:spChg chg="add del mod">
          <ac:chgData name="Sandra Truc" userId="4a747825-7354-4ddc-a7d9-62cff6eb830c" providerId="ADAL" clId="{30EA45D7-13D4-41B7-8397-2F724AAD24E7}" dt="2023-01-09T11:32:51.095" v="3" actId="478"/>
          <ac:spMkLst>
            <pc:docMk/>
            <pc:sldMk cId="3846251206" sldId="272"/>
            <ac:spMk id="6" creationId="{95B93184-4580-BE5A-8D25-E4A05B25AFB9}"/>
          </ac:spMkLst>
        </pc:spChg>
        <pc:spChg chg="mod">
          <ac:chgData name="Sandra Truc" userId="4a747825-7354-4ddc-a7d9-62cff6eb830c" providerId="ADAL" clId="{30EA45D7-13D4-41B7-8397-2F724AAD24E7}" dt="2023-01-09T11:34:24.594" v="106" actId="20577"/>
          <ac:spMkLst>
            <pc:docMk/>
            <pc:sldMk cId="3846251206" sldId="272"/>
            <ac:spMk id="11" creationId="{2DE7DB1C-DA60-EC42-A04B-1657427595F4}"/>
          </ac:spMkLst>
        </pc:spChg>
        <pc:spChg chg="mod">
          <ac:chgData name="Sandra Truc" userId="4a747825-7354-4ddc-a7d9-62cff6eb830c" providerId="ADAL" clId="{30EA45D7-13D4-41B7-8397-2F724AAD24E7}" dt="2023-01-09T11:35:07.086" v="108" actId="20577"/>
          <ac:spMkLst>
            <pc:docMk/>
            <pc:sldMk cId="3846251206" sldId="272"/>
            <ac:spMk id="14" creationId="{E9B115F8-132F-CA46-8CF4-2A86B0BCD50C}"/>
          </ac:spMkLst>
        </pc:spChg>
        <pc:spChg chg="del">
          <ac:chgData name="Sandra Truc" userId="4a747825-7354-4ddc-a7d9-62cff6eb830c" providerId="ADAL" clId="{30EA45D7-13D4-41B7-8397-2F724AAD24E7}" dt="2023-01-09T11:32:30.364" v="1" actId="478"/>
          <ac:spMkLst>
            <pc:docMk/>
            <pc:sldMk cId="3846251206" sldId="272"/>
            <ac:spMk id="47" creationId="{33175FB0-4F37-4CCE-B31E-E20F7F69E938}"/>
          </ac:spMkLst>
        </pc:spChg>
      </pc:sldChg>
    </pc:docChg>
  </pc:docChgLst>
  <pc:docChgLst>
    <pc:chgData name="aremond@tousenselle.eu" userId="S::urn:spo:guest#aremond@tousenselle.eu::" providerId="AD" clId="Web-{C4FF38B4-B246-7168-B25F-F777776B3B08}"/>
    <pc:docChg chg="addSld delSld modSld">
      <pc:chgData name="aremond@tousenselle.eu" userId="S::urn:spo:guest#aremond@tousenselle.eu::" providerId="AD" clId="Web-{C4FF38B4-B246-7168-B25F-F777776B3B08}" dt="2022-07-29T12:54:17.896" v="400" actId="20577"/>
      <pc:docMkLst>
        <pc:docMk/>
      </pc:docMkLst>
      <pc:sldChg chg="add del">
        <pc:chgData name="aremond@tousenselle.eu" userId="S::urn:spo:guest#aremond@tousenselle.eu::" providerId="AD" clId="Web-{C4FF38B4-B246-7168-B25F-F777776B3B08}" dt="2022-07-29T12:51:28.844" v="336"/>
        <pc:sldMkLst>
          <pc:docMk/>
          <pc:sldMk cId="2740059635" sldId="271"/>
        </pc:sldMkLst>
      </pc:sldChg>
      <pc:sldChg chg="addSp delSp modSp add replId">
        <pc:chgData name="aremond@tousenselle.eu" userId="S::urn:spo:guest#aremond@tousenselle.eu::" providerId="AD" clId="Web-{C4FF38B4-B246-7168-B25F-F777776B3B08}" dt="2022-07-29T12:54:17.896" v="400" actId="20577"/>
        <pc:sldMkLst>
          <pc:docMk/>
          <pc:sldMk cId="3846251206" sldId="272"/>
        </pc:sldMkLst>
        <pc:spChg chg="mod">
          <ac:chgData name="aremond@tousenselle.eu" userId="S::urn:spo:guest#aremond@tousenselle.eu::" providerId="AD" clId="Web-{C4FF38B4-B246-7168-B25F-F777776B3B08}" dt="2022-07-29T12:53:05.284" v="361" actId="20577"/>
          <ac:spMkLst>
            <pc:docMk/>
            <pc:sldMk cId="3846251206" sldId="272"/>
            <ac:spMk id="11" creationId="{2DE7DB1C-DA60-EC42-A04B-1657427595F4}"/>
          </ac:spMkLst>
        </pc:spChg>
        <pc:spChg chg="mod">
          <ac:chgData name="aremond@tousenselle.eu" userId="S::urn:spo:guest#aremond@tousenselle.eu::" providerId="AD" clId="Web-{C4FF38B4-B246-7168-B25F-F777776B3B08}" dt="2022-07-29T12:53:51.707" v="382" actId="20577"/>
          <ac:spMkLst>
            <pc:docMk/>
            <pc:sldMk cId="3846251206" sldId="272"/>
            <ac:spMk id="12" creationId="{42D2967A-4CE4-D14B-A3BD-EA3F1AD94370}"/>
          </ac:spMkLst>
        </pc:spChg>
        <pc:spChg chg="mod">
          <ac:chgData name="aremond@tousenselle.eu" userId="S::urn:spo:guest#aremond@tousenselle.eu::" providerId="AD" clId="Web-{C4FF38B4-B246-7168-B25F-F777776B3B08}" dt="2022-07-29T12:51:41.485" v="338" actId="1076"/>
          <ac:spMkLst>
            <pc:docMk/>
            <pc:sldMk cId="3846251206" sldId="272"/>
            <ac:spMk id="13" creationId="{ED093DE9-2533-C34E-A40A-AFAF15DF6607}"/>
          </ac:spMkLst>
        </pc:spChg>
        <pc:spChg chg="mod">
          <ac:chgData name="aremond@tousenselle.eu" userId="S::urn:spo:guest#aremond@tousenselle.eu::" providerId="AD" clId="Web-{C4FF38B4-B246-7168-B25F-F777776B3B08}" dt="2022-07-29T12:54:17.896" v="400" actId="20577"/>
          <ac:spMkLst>
            <pc:docMk/>
            <pc:sldMk cId="3846251206" sldId="272"/>
            <ac:spMk id="14" creationId="{E9B115F8-132F-CA46-8CF4-2A86B0BCD50C}"/>
          </ac:spMkLst>
        </pc:spChg>
        <pc:picChg chg="add mod">
          <ac:chgData name="aremond@tousenselle.eu" userId="S::urn:spo:guest#aremond@tousenselle.eu::" providerId="AD" clId="Web-{C4FF38B4-B246-7168-B25F-F777776B3B08}" dt="2022-07-29T12:53:17.722" v="365" actId="14100"/>
          <ac:picMkLst>
            <pc:docMk/>
            <pc:sldMk cId="3846251206" sldId="272"/>
            <ac:picMk id="2" creationId="{8F857D99-4D5E-6573-864F-824BAFAFCDF8}"/>
          </ac:picMkLst>
        </pc:picChg>
        <pc:picChg chg="del">
          <ac:chgData name="aremond@tousenselle.eu" userId="S::urn:spo:guest#aremond@tousenselle.eu::" providerId="AD" clId="Web-{C4FF38B4-B246-7168-B25F-F777776B3B08}" dt="2022-07-29T12:42:36.142" v="175"/>
          <ac:picMkLst>
            <pc:docMk/>
            <pc:sldMk cId="3846251206" sldId="272"/>
            <ac:picMk id="9" creationId="{EBB8E350-7AB8-E646-AD78-B387788F0F31}"/>
          </ac:picMkLst>
        </pc:picChg>
        <pc:picChg chg="mod">
          <ac:chgData name="aremond@tousenselle.eu" userId="S::urn:spo:guest#aremond@tousenselle.eu::" providerId="AD" clId="Web-{C4FF38B4-B246-7168-B25F-F777776B3B08}" dt="2022-07-29T12:51:36.282" v="337" actId="1076"/>
          <ac:picMkLst>
            <pc:docMk/>
            <pc:sldMk cId="3846251206" sldId="272"/>
            <ac:picMk id="10" creationId="{533991C6-DEA4-A44D-AC73-92130741408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2055" cy="495257"/>
          </a:xfrm>
          <a:prstGeom prst="rect">
            <a:avLst/>
          </a:prstGeom>
        </p:spPr>
        <p:txBody>
          <a:bodyPr vert="horz" lIns="83229" tIns="41614" rIns="83229" bIns="41614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8643" y="1"/>
            <a:ext cx="2922055" cy="495257"/>
          </a:xfrm>
          <a:prstGeom prst="rect">
            <a:avLst/>
          </a:prstGeom>
        </p:spPr>
        <p:txBody>
          <a:bodyPr vert="horz" lIns="83229" tIns="41614" rIns="83229" bIns="41614" rtlCol="0"/>
          <a:lstStyle>
            <a:lvl1pPr algn="r">
              <a:defRPr sz="1100"/>
            </a:lvl1pPr>
          </a:lstStyle>
          <a:p>
            <a:fld id="{F30EE553-C792-472B-8BC0-2857E6F12C9F}" type="datetimeFigureOut">
              <a:rPr lang="fr-FR" smtClean="0"/>
              <a:t>21/06/2024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95513" y="1235075"/>
            <a:ext cx="2351087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229" tIns="41614" rIns="83229" bIns="41614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4212" y="4753297"/>
            <a:ext cx="5393690" cy="3888794"/>
          </a:xfrm>
          <a:prstGeom prst="rect">
            <a:avLst/>
          </a:prstGeom>
        </p:spPr>
        <p:txBody>
          <a:bodyPr vert="horz" lIns="83229" tIns="41614" rIns="83229" bIns="4161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80581"/>
            <a:ext cx="2922055" cy="495257"/>
          </a:xfrm>
          <a:prstGeom prst="rect">
            <a:avLst/>
          </a:prstGeom>
        </p:spPr>
        <p:txBody>
          <a:bodyPr vert="horz" lIns="83229" tIns="41614" rIns="83229" bIns="41614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8643" y="9380581"/>
            <a:ext cx="2922055" cy="495257"/>
          </a:xfrm>
          <a:prstGeom prst="rect">
            <a:avLst/>
          </a:prstGeom>
        </p:spPr>
        <p:txBody>
          <a:bodyPr vert="horz" lIns="83229" tIns="41614" rIns="83229" bIns="41614" rtlCol="0" anchor="b"/>
          <a:lstStyle>
            <a:lvl1pPr algn="r">
              <a:defRPr sz="1100"/>
            </a:lvl1pPr>
          </a:lstStyle>
          <a:p>
            <a:fld id="{845D090D-3799-4BCB-86AD-C99FA95B94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961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560" marR="4624" algn="just">
              <a:spcBef>
                <a:spcPts val="346"/>
              </a:spcBef>
            </a:pPr>
            <a:r>
              <a:rPr lang="fr-FR" dirty="0"/>
              <a:t>Après le succès parisien de la première édition de « TOUS EN SELLE ! », l’heure de la nouvelle tournée France est enfin arrivée. Depuis plusieurs mois et malgré le contexte COVID, nous avons réussi à réaliser une dizaine de dates aux 4 coins de l’hexagone en 2020. L’été 2021 nous ouvre maintenant ses bras pour vous faire découvrir de nouveau cette magnifique sélection 100% vélo !</a:t>
            </a:r>
            <a:endParaRPr lang="en-US" dirty="0"/>
          </a:p>
          <a:p>
            <a:pPr marL="11560" marR="4624" algn="just">
              <a:spcBef>
                <a:spcPts val="346"/>
              </a:spcBef>
            </a:pPr>
            <a:endParaRPr lang="fr-FR" dirty="0">
              <a:cs typeface="Calibri"/>
            </a:endParaRPr>
          </a:p>
          <a:p>
            <a:pPr algn="just"/>
            <a:r>
              <a:rPr lang="fr-FR" i="1" dirty="0"/>
              <a:t>2ème édition : nouvelle sélection de films, nouveaux ambassadeurs, nouveaux talents mis à l’honneur !</a:t>
            </a:r>
            <a:endParaRPr lang="fr-FR" dirty="0"/>
          </a:p>
          <a:p>
            <a:pPr algn="just"/>
            <a:r>
              <a:rPr lang="fr-FR" i="1" dirty="0"/>
              <a:t>Lancement de la nouvelle édition de « TOUS EN SELLE ! » sur le plus bel écran d’Europe</a:t>
            </a:r>
            <a:endParaRPr lang="fr-FR" dirty="0"/>
          </a:p>
          <a:p>
            <a:pPr marL="11560" marR="4624" algn="just">
              <a:spcBef>
                <a:spcPts val="346"/>
              </a:spcBef>
            </a:pPr>
            <a:endParaRPr lang="fr-FR" dirty="0">
              <a:cs typeface="Calibri"/>
            </a:endParaRPr>
          </a:p>
          <a:p>
            <a:pPr marL="11560" marR="4624" algn="just">
              <a:spcBef>
                <a:spcPts val="346"/>
              </a:spcBef>
            </a:pPr>
            <a:endParaRPr lang="fr-FR" dirty="0">
              <a:cs typeface="Calibri"/>
            </a:endParaRPr>
          </a:p>
          <a:p>
            <a:pPr marL="11560" marR="4624" algn="just">
              <a:spcBef>
                <a:spcPts val="346"/>
              </a:spcBef>
            </a:pPr>
            <a:endParaRPr lang="fr-FR" dirty="0">
              <a:cs typeface="Calibri"/>
            </a:endParaRPr>
          </a:p>
          <a:p>
            <a:pPr marL="11560" marR="4624" algn="just">
              <a:spcBef>
                <a:spcPts val="346"/>
              </a:spcBef>
            </a:pPr>
            <a:endParaRPr lang="fr-FR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D090D-3799-4BCB-86AD-C99FA95B94F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308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84020" y="342341"/>
            <a:ext cx="418845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0683" y="4250435"/>
            <a:ext cx="5925820" cy="54394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6/21/24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aremond@tousenselle.eu" TargetMode="External"/><Relationship Id="rId3" Type="http://schemas.openxmlformats.org/officeDocument/2006/relationships/hyperlink" Target="https://youtu.be/nw1bnZbD5HA" TargetMode="External"/><Relationship Id="rId7" Type="http://schemas.openxmlformats.org/officeDocument/2006/relationships/hyperlink" Target="mailto:contact@tousenselle.eu" TargetMode="Externa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fUfQRTGF74U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s://youtu.be/ucQv8BownHc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youtu.be/xm9Lutu4Mac" TargetMode="External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2">
            <a:extLst>
              <a:ext uri="{FF2B5EF4-FFF2-40B4-BE49-F238E27FC236}">
                <a16:creationId xmlns:a16="http://schemas.microsoft.com/office/drawing/2014/main" id="{2DE7DB1C-DA60-EC42-A04B-1657427595F4}"/>
              </a:ext>
            </a:extLst>
          </p:cNvPr>
          <p:cNvSpPr txBox="1"/>
          <p:nvPr/>
        </p:nvSpPr>
        <p:spPr>
          <a:xfrm>
            <a:off x="300170" y="3305197"/>
            <a:ext cx="6956157" cy="4251805"/>
          </a:xfrm>
          <a:prstGeom prst="rect">
            <a:avLst/>
          </a:prstGeom>
        </p:spPr>
        <p:txBody>
          <a:bodyPr vert="horz" wrap="square" lIns="0" tIns="24765" rIns="0" bIns="0" rtlCol="0" anchor="t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fr-FR" sz="1100" dirty="0">
                <a:latin typeface="Avenir Next LT Pro Light"/>
                <a:cs typeface="Arial"/>
              </a:rPr>
              <a:t>Le Département des Hautes-Pyrénées accueillera pour la 5</a:t>
            </a:r>
            <a:r>
              <a:rPr lang="fr-FR" sz="1100" baseline="30000" dirty="0">
                <a:latin typeface="Avenir Next LT Pro Light"/>
                <a:cs typeface="Arial"/>
              </a:rPr>
              <a:t>ème</a:t>
            </a:r>
            <a:r>
              <a:rPr lang="fr-FR" sz="1100" dirty="0">
                <a:latin typeface="Avenir Next LT Pro Light"/>
                <a:cs typeface="Arial"/>
              </a:rPr>
              <a:t> fois le festival de films 100% vélo « Tous En Selle ! » à </a:t>
            </a:r>
            <a:r>
              <a:rPr lang="fr-FR" sz="1100" b="1" dirty="0">
                <a:latin typeface="Avenir Next LT Pro Light"/>
                <a:cs typeface="Arial"/>
              </a:rPr>
              <a:t>Loudenvielle le dimanche 14 juillet à 20h30 en plein air à l’Espace </a:t>
            </a:r>
            <a:r>
              <a:rPr lang="fr-FR" sz="1100" b="1" dirty="0" err="1">
                <a:latin typeface="Avenir Next LT Pro Light"/>
                <a:cs typeface="Arial"/>
              </a:rPr>
              <a:t>Rioutor</a:t>
            </a:r>
            <a:r>
              <a:rPr lang="fr-FR" sz="1100" b="1" dirty="0">
                <a:latin typeface="Avenir Next LT Pro Light"/>
                <a:cs typeface="Arial"/>
              </a:rPr>
              <a:t> à l’occasion du Tour de France.</a:t>
            </a:r>
            <a:endParaRPr lang="fr-FR" sz="500" b="1" dirty="0">
              <a:latin typeface="Avenir Next LT Pro Light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95"/>
              </a:spcBef>
            </a:pPr>
            <a:endParaRPr lang="fr-FR" sz="1100" dirty="0">
              <a:latin typeface="Avenir Next LT Pro Light" panose="020B0304020202020204" pitchFamily="34" charset="0"/>
              <a:cs typeface="Arial" panose="020B0604020202020204" pitchFamily="34" charset="0"/>
            </a:endParaRPr>
          </a:p>
          <a:p>
            <a:pPr marL="12700" algn="just">
              <a:spcBef>
                <a:spcPts val="195"/>
              </a:spcBef>
            </a:pPr>
            <a:r>
              <a:rPr lang="fr-FR" sz="1100" dirty="0">
                <a:latin typeface="Avenir Next LT Pro Light"/>
                <a:cs typeface="Arial"/>
              </a:rPr>
              <a:t>Partenaire Majeur du festival depuis 3 ans, le Département des Hautes-Pyrénées développe et promeut activement la pratique du vélo.</a:t>
            </a:r>
          </a:p>
          <a:p>
            <a:pPr marL="12700" algn="just">
              <a:spcBef>
                <a:spcPts val="195"/>
              </a:spcBef>
            </a:pPr>
            <a:r>
              <a:rPr lang="fr-FR" sz="1100" dirty="0">
                <a:latin typeface="Avenir Next LT Pro Light"/>
                <a:cs typeface="Arial"/>
              </a:rPr>
              <a:t>C’est dans cette dynamique, et fort de son statut de département incontournable pour le vélo, que le Département des Hautes-Pyrénées a produit son premier film autour du vélo pour promouvoir le territoire : « Le Temps d’un Week-end dans les Hautes-Pyrénées » diffusé par « Tous En Selle ! » dans toute la France et dans les pays francophones.</a:t>
            </a:r>
          </a:p>
          <a:p>
            <a:pPr marL="12700" algn="just">
              <a:spcBef>
                <a:spcPts val="195"/>
              </a:spcBef>
            </a:pPr>
            <a:endParaRPr lang="fr-FR" sz="1100" b="1" dirty="0">
              <a:latin typeface="Avenir Next LT Pro Light"/>
              <a:cs typeface="Arial"/>
            </a:endParaRPr>
          </a:p>
          <a:p>
            <a:pPr marL="12700" algn="just">
              <a:spcBef>
                <a:spcPts val="195"/>
              </a:spcBef>
            </a:pPr>
            <a:r>
              <a:rPr lang="fr-FR" sz="1100" b="1" dirty="0">
                <a:latin typeface="Avenir Next LT Pro Light"/>
                <a:cs typeface="Arial"/>
              </a:rPr>
              <a:t>4 films seront projetés, en voici les bandes-annonces :</a:t>
            </a:r>
          </a:p>
          <a:p>
            <a:pPr marL="12700" algn="just">
              <a:spcBef>
                <a:spcPts val="195"/>
              </a:spcBef>
            </a:pPr>
            <a:r>
              <a:rPr lang="fr-FR" sz="1100" dirty="0">
                <a:latin typeface="Avenir Next LT Pro Light"/>
                <a:cs typeface="Arial"/>
              </a:rPr>
              <a:t>Le Temps d’un Week-end dans les Hautes-Pyrénées : </a:t>
            </a:r>
            <a:r>
              <a:rPr lang="fr-FR" sz="1100" dirty="0">
                <a:latin typeface="Avenir Next LT Pro Light"/>
                <a:cs typeface="Arial"/>
                <a:hlinkClick r:id="rId3"/>
              </a:rPr>
              <a:t>https://youtu.be/nw1bnZbD5HA</a:t>
            </a:r>
            <a:endParaRPr lang="fr-FR" sz="1100" dirty="0">
              <a:latin typeface="Avenir Next LT Pro Light"/>
              <a:cs typeface="Arial"/>
            </a:endParaRPr>
          </a:p>
          <a:p>
            <a:pPr marL="12700" algn="just">
              <a:spcBef>
                <a:spcPts val="195"/>
              </a:spcBef>
            </a:pPr>
            <a:r>
              <a:rPr lang="fr-FR" sz="1100" dirty="0">
                <a:latin typeface="Avenir Next LT Pro Light"/>
                <a:cs typeface="Arial"/>
              </a:rPr>
              <a:t>North Calling : </a:t>
            </a:r>
            <a:r>
              <a:rPr lang="fr-FR" sz="1100" dirty="0">
                <a:latin typeface="Avenir Next LT Pro Light"/>
                <a:cs typeface="Arial"/>
                <a:hlinkClick r:id="rId4"/>
              </a:rPr>
              <a:t>https://youtu.be/xm9Lutu4Mac</a:t>
            </a:r>
            <a:endParaRPr lang="fr-FR" sz="1100" dirty="0">
              <a:latin typeface="Avenir Next LT Pro Light"/>
              <a:cs typeface="Arial"/>
            </a:endParaRPr>
          </a:p>
          <a:p>
            <a:pPr marL="12700" algn="just">
              <a:spcBef>
                <a:spcPts val="195"/>
              </a:spcBef>
            </a:pPr>
            <a:r>
              <a:rPr lang="fr-FR" sz="1100" dirty="0">
                <a:latin typeface="Avenir Next LT Pro Light"/>
                <a:cs typeface="Arial"/>
              </a:rPr>
              <a:t>Time Machine : </a:t>
            </a:r>
            <a:r>
              <a:rPr lang="fr-FR" sz="1100" dirty="0">
                <a:latin typeface="Avenir Next LT Pro Light"/>
                <a:cs typeface="Arial"/>
                <a:hlinkClick r:id="rId5"/>
              </a:rPr>
              <a:t>https://youtu.be/ucQv8BownHc</a:t>
            </a:r>
            <a:endParaRPr lang="fr-FR" sz="1100" dirty="0">
              <a:latin typeface="Avenir Next LT Pro Light"/>
              <a:cs typeface="Arial"/>
            </a:endParaRPr>
          </a:p>
          <a:p>
            <a:pPr marL="12700" algn="just">
              <a:spcBef>
                <a:spcPts val="195"/>
              </a:spcBef>
            </a:pPr>
            <a:r>
              <a:rPr lang="fr-FR" sz="1100" dirty="0">
                <a:latin typeface="Avenir Next LT Pro Light"/>
                <a:cs typeface="Arial"/>
              </a:rPr>
              <a:t>The </a:t>
            </a:r>
            <a:r>
              <a:rPr lang="fr-FR" sz="1100" dirty="0" err="1">
                <a:latin typeface="Avenir Next LT Pro Light"/>
                <a:cs typeface="Arial"/>
              </a:rPr>
              <a:t>Nine</a:t>
            </a:r>
            <a:r>
              <a:rPr lang="fr-FR" sz="1100" dirty="0">
                <a:latin typeface="Avenir Next LT Pro Light"/>
                <a:cs typeface="Arial"/>
              </a:rPr>
              <a:t> </a:t>
            </a:r>
            <a:r>
              <a:rPr lang="fr-FR" sz="1100" dirty="0" err="1">
                <a:latin typeface="Avenir Next LT Pro Light"/>
                <a:cs typeface="Arial"/>
              </a:rPr>
              <a:t>Wheels</a:t>
            </a:r>
            <a:r>
              <a:rPr lang="fr-FR" sz="1100" dirty="0">
                <a:latin typeface="Avenir Next LT Pro Light"/>
                <a:cs typeface="Arial"/>
              </a:rPr>
              <a:t> : </a:t>
            </a:r>
            <a:r>
              <a:rPr lang="fr-FR" sz="1100" dirty="0">
                <a:latin typeface="Avenir Next LT Pro Light"/>
                <a:cs typeface="Arial"/>
                <a:hlinkClick r:id="rId6"/>
              </a:rPr>
              <a:t>https://youtu.be/fUfQRTGF74U</a:t>
            </a:r>
            <a:endParaRPr lang="fr-FR" sz="1100" dirty="0">
              <a:latin typeface="Avenir Next LT Pro Light"/>
              <a:cs typeface="Arial"/>
            </a:endParaRPr>
          </a:p>
          <a:p>
            <a:pPr marL="12700" algn="just">
              <a:spcBef>
                <a:spcPts val="195"/>
              </a:spcBef>
            </a:pPr>
            <a:endParaRPr lang="fr-FR" sz="1100" dirty="0">
              <a:latin typeface="Avenir Next LT Pro Light"/>
              <a:cs typeface="Arial"/>
            </a:endParaRPr>
          </a:p>
          <a:p>
            <a:pPr marL="12700" algn="just">
              <a:spcBef>
                <a:spcPts val="195"/>
              </a:spcBef>
            </a:pPr>
            <a:r>
              <a:rPr lang="fr-FR" sz="1100" b="1" dirty="0">
                <a:latin typeface="Avenir Next LT Pro Light"/>
                <a:cs typeface="Arial"/>
              </a:rPr>
              <a:t>Une soirée pour tous et gratuite en plein air sur un écran géant : </a:t>
            </a:r>
            <a:r>
              <a:rPr lang="fr-FR" sz="1100" dirty="0">
                <a:latin typeface="Avenir Next LT Pro Light"/>
                <a:cs typeface="Arial"/>
              </a:rPr>
              <a:t>cette projection s’adresse à un public passionné ou amateur de vélo, fan de cinéma, amoureux de grands espaces et d’aventures humaines. Venez en famille, entre amis ou avec votre club !</a:t>
            </a:r>
          </a:p>
          <a:p>
            <a:pPr marL="12700" algn="just">
              <a:spcBef>
                <a:spcPts val="195"/>
              </a:spcBef>
            </a:pPr>
            <a:endParaRPr lang="fr-FR" sz="1100" dirty="0">
              <a:latin typeface="Avenir Next LT Pro Light"/>
              <a:cs typeface="Arial"/>
            </a:endParaRPr>
          </a:p>
          <a:p>
            <a:pPr marL="12700" algn="just">
              <a:spcBef>
                <a:spcPts val="195"/>
              </a:spcBef>
            </a:pPr>
            <a:r>
              <a:rPr lang="fr-FR" sz="1100" b="1" dirty="0">
                <a:latin typeface="Avenir Next LT Pro Light"/>
                <a:cs typeface="Arial"/>
              </a:rPr>
              <a:t>Rendez-vous à l’espace </a:t>
            </a:r>
            <a:r>
              <a:rPr lang="fr-FR" sz="1100" b="1" dirty="0" err="1">
                <a:latin typeface="Avenir Next LT Pro Light"/>
                <a:cs typeface="Arial"/>
              </a:rPr>
              <a:t>Rioutor</a:t>
            </a:r>
            <a:r>
              <a:rPr lang="fr-FR" sz="1100" b="1" dirty="0">
                <a:latin typeface="Avenir Next LT Pro Light"/>
                <a:cs typeface="Arial"/>
              </a:rPr>
              <a:t> devant l’écran géant à 20h30. Des foodtrucks seront également sur place pour profiter de la meilleure des manières !</a:t>
            </a: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E9B115F8-132F-CA46-8CF4-2A86B0BCD50C}"/>
              </a:ext>
            </a:extLst>
          </p:cNvPr>
          <p:cNvSpPr txBox="1"/>
          <p:nvPr/>
        </p:nvSpPr>
        <p:spPr>
          <a:xfrm>
            <a:off x="319601" y="8539408"/>
            <a:ext cx="3721173" cy="584134"/>
          </a:xfrm>
          <a:prstGeom prst="rect">
            <a:avLst/>
          </a:prstGeom>
        </p:spPr>
        <p:txBody>
          <a:bodyPr vert="horz" wrap="square" lIns="0" tIns="24765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lang="fr-FR" sz="1100" dirty="0">
                <a:latin typeface="Avenir Next LT Pro Light" panose="020B0304020202020204" pitchFamily="34" charset="0"/>
                <a:cs typeface="Arial" panose="020B0604020202020204" pitchFamily="34" charset="0"/>
              </a:rPr>
              <a:t>Infos et renseignements : </a:t>
            </a:r>
            <a:r>
              <a:rPr lang="fr-FR" sz="1100" dirty="0">
                <a:latin typeface="Avenir Next LT Pro Light" panose="020B0304020202020204" pitchFamily="34" charset="0"/>
                <a:cs typeface="Arial" panose="020B0604020202020204" pitchFamily="34" charset="0"/>
                <a:hlinkClick r:id="rId7"/>
              </a:rPr>
              <a:t>contact@tousenselle.eu</a:t>
            </a:r>
            <a:endParaRPr lang="fr-FR" sz="1100" dirty="0">
              <a:latin typeface="Avenir Next LT Pro Light" panose="020B03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lang="fr-FR" sz="1100" dirty="0">
                <a:latin typeface="Avenir Next LT Pro Light"/>
                <a:cs typeface="Arial"/>
              </a:rPr>
              <a:t>Presse et média : </a:t>
            </a:r>
            <a:r>
              <a:rPr lang="fr-FR" sz="1100" dirty="0">
                <a:latin typeface="Avenir Next LT Pro Light"/>
                <a:cs typeface="Arial"/>
                <a:hlinkClick r:id="rId8"/>
              </a:rPr>
              <a:t>aremond@tousenselle.eu</a:t>
            </a:r>
            <a:endParaRPr lang="fr-FR" sz="1100" dirty="0">
              <a:latin typeface="Avenir Next LT Pro Light"/>
              <a:cs typeface="Arial"/>
            </a:endParaRPr>
          </a:p>
          <a:p>
            <a:pPr marL="12700">
              <a:spcBef>
                <a:spcPts val="195"/>
              </a:spcBef>
            </a:pPr>
            <a:r>
              <a:rPr lang="fr-FR" sz="1100" dirty="0">
                <a:latin typeface="Avenir Next LT Pro Light"/>
                <a:cs typeface="Arial"/>
              </a:rPr>
              <a:t>Tel : 06 51 69 20 69</a:t>
            </a:r>
            <a:endParaRPr lang="fr-FR" sz="1100" dirty="0">
              <a:latin typeface="Avenir Next LT Pro Light" panose="020B03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33991C6-DEA4-A44D-AC73-9213074140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784" y="371807"/>
            <a:ext cx="1213352" cy="131995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D093DE9-2533-C34E-A40A-AFAF15DF6607}"/>
              </a:ext>
            </a:extLst>
          </p:cNvPr>
          <p:cNvSpPr txBox="1"/>
          <p:nvPr/>
        </p:nvSpPr>
        <p:spPr>
          <a:xfrm>
            <a:off x="0" y="2010230"/>
            <a:ext cx="7556500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000" b="1" dirty="0">
                <a:latin typeface="Avenir Next" panose="020B0503020202020204"/>
              </a:rPr>
              <a:t>« Tous En Selle ! » et le département des Hautes-Pyrénées organisent une projection gratuite en plein air</a:t>
            </a:r>
          </a:p>
          <a:p>
            <a:pPr algn="ctr"/>
            <a:r>
              <a:rPr lang="fr-FR" sz="2000" b="1" dirty="0">
                <a:latin typeface="Avenir Next" panose="020B0503020202020204"/>
              </a:rPr>
              <a:t>100% vélo à Loudenvielle le dimanche 14 juillet</a:t>
            </a:r>
            <a:endParaRPr lang="fr-FR" sz="2000" b="1" dirty="0">
              <a:latin typeface="Avenir Next" panose="020B0503020202020204"/>
              <a:cs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BADB4BF-9323-A2F8-B625-A0A82CA543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774" y="371807"/>
            <a:ext cx="1298313" cy="1319951"/>
          </a:xfrm>
          <a:prstGeom prst="rect">
            <a:avLst/>
          </a:prstGeom>
        </p:spPr>
      </p:pic>
      <p:pic>
        <p:nvPicPr>
          <p:cNvPr id="4" name="Image 3" descr="Une image contenant texte, affiche, graphisme, capture d’écran&#10;&#10;Description générée automatiquement">
            <a:extLst>
              <a:ext uri="{FF2B5EF4-FFF2-40B4-BE49-F238E27FC236}">
                <a16:creationId xmlns:a16="http://schemas.microsoft.com/office/drawing/2014/main" id="{EFF386C0-3034-941A-A40E-547BA407A9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083" y="7557002"/>
            <a:ext cx="2093816" cy="2963014"/>
          </a:xfrm>
          <a:prstGeom prst="rect">
            <a:avLst/>
          </a:prstGeom>
        </p:spPr>
      </p:pic>
      <p:pic>
        <p:nvPicPr>
          <p:cNvPr id="8" name="Image 7" descr="Une image contenant motif, Graphique, pixel, conception&#10;&#10;Description générée automatiquement">
            <a:extLst>
              <a:ext uri="{FF2B5EF4-FFF2-40B4-BE49-F238E27FC236}">
                <a16:creationId xmlns:a16="http://schemas.microsoft.com/office/drawing/2014/main" id="{525A2790-B3EC-5498-BE2F-D5D75B9B74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480" y="7901182"/>
            <a:ext cx="1860587" cy="186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51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12D9267633B54E81E4549C6247068B" ma:contentTypeVersion="18" ma:contentTypeDescription="Crée un document." ma:contentTypeScope="" ma:versionID="ff3f756affd166a86a1c7a02fb5a290f">
  <xsd:schema xmlns:xsd="http://www.w3.org/2001/XMLSchema" xmlns:xs="http://www.w3.org/2001/XMLSchema" xmlns:p="http://schemas.microsoft.com/office/2006/metadata/properties" xmlns:ns2="43d96583-6e0c-4467-8458-8d273a3910a5" xmlns:ns3="637ca943-62b0-4dde-bc92-654eebd1e627" targetNamespace="http://schemas.microsoft.com/office/2006/metadata/properties" ma:root="true" ma:fieldsID="4a7e6cfc5acad33095236c6d0a8b1c75" ns2:_="" ns3:_="">
    <xsd:import namespace="43d96583-6e0c-4467-8458-8d273a3910a5"/>
    <xsd:import namespace="637ca943-62b0-4dde-bc92-654eebd1e6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d96583-6e0c-4467-8458-8d273a3910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c258f594-c371-4342-9ba4-97951a080b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7ca943-62b0-4dde-bc92-654eebd1e62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43c887-7899-4781-99a9-e749b8eb0cff}" ma:internalName="TaxCatchAll" ma:showField="CatchAllData" ma:web="637ca943-62b0-4dde-bc92-654eebd1e6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d96583-6e0c-4467-8458-8d273a3910a5">
      <Terms xmlns="http://schemas.microsoft.com/office/infopath/2007/PartnerControls"/>
    </lcf76f155ced4ddcb4097134ff3c332f>
    <TaxCatchAll xmlns="637ca943-62b0-4dde-bc92-654eebd1e627" xsi:nil="true"/>
  </documentManagement>
</p:properties>
</file>

<file path=customXml/itemProps1.xml><?xml version="1.0" encoding="utf-8"?>
<ds:datastoreItem xmlns:ds="http://schemas.openxmlformats.org/officeDocument/2006/customXml" ds:itemID="{19AF6FCC-7D27-489C-995B-987A21592A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d96583-6e0c-4467-8458-8d273a3910a5"/>
    <ds:schemaRef ds:uri="637ca943-62b0-4dde-bc92-654eebd1e6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F78444-BBC8-47A9-B46C-DDD0BFC32C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0A58C4-E8C8-48FA-9AD2-4699E03D7094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637ca943-62b0-4dde-bc92-654eebd1e627"/>
    <ds:schemaRef ds:uri="43d96583-6e0c-4467-8458-8d273a3910a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414</Words>
  <Application>Microsoft Macintosh PowerPoint</Application>
  <PresentationFormat>Personnalisé</PresentationFormat>
  <Paragraphs>26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Avenir Next</vt:lpstr>
      <vt:lpstr>Avenir Next LT Pro Light</vt:lpstr>
      <vt:lpstr>Calibri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VÉLO SUR GRAND ÉCRAN...</dc:title>
  <dc:creator>Rebecca Jones</dc:creator>
  <cp:lastModifiedBy>Antoine Rmd</cp:lastModifiedBy>
  <cp:revision>18</cp:revision>
  <cp:lastPrinted>2023-01-09T11:26:50Z</cp:lastPrinted>
  <dcterms:created xsi:type="dcterms:W3CDTF">2021-03-05T13:49:20Z</dcterms:created>
  <dcterms:modified xsi:type="dcterms:W3CDTF">2024-06-21T10:05:16Z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2020-09-17T00:00:00Z</vt:filetime>
  </property>
  <property fmtid="{D5CDD505-2E9C-101B-9397-08002B2CF9AE}" pid="3" name="Creator">
    <vt:lpwstr>Microsoft® PowerPoint® pour Microsoft 365</vt:lpwstr>
  </property>
  <property fmtid="{D5CDD505-2E9C-101B-9397-08002B2CF9AE}" pid="4" name="LastSaved">
    <vt:filetime>2021-03-05T00:00:00Z</vt:filetime>
  </property>
  <property fmtid="{D5CDD505-2E9C-101B-9397-08002B2CF9AE}" pid="5" name="ContentTypeId">
    <vt:lpwstr>0x010100D712D9267633B54E81E4549C6247068B</vt:lpwstr>
  </property>
  <property fmtid="{D5CDD505-2E9C-101B-9397-08002B2CF9AE}" pid="6" name="MediaServiceImageTags">
    <vt:lpwstr/>
  </property>
</Properties>
</file>