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8" r:id="rId2"/>
    <p:sldId id="289" r:id="rId3"/>
    <p:sldId id="296" r:id="rId4"/>
    <p:sldId id="297" r:id="rId5"/>
    <p:sldId id="298" r:id="rId6"/>
    <p:sldId id="299" r:id="rId7"/>
    <p:sldId id="300" r:id="rId8"/>
    <p:sldId id="301" r:id="rId9"/>
    <p:sldId id="302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made, Céline" initials="PC" lastIdx="3" clrIdx="0">
    <p:extLst>
      <p:ext uri="{19B8F6BF-5375-455C-9EA6-DF929625EA0E}">
        <p15:presenceInfo xmlns:p15="http://schemas.microsoft.com/office/powerpoint/2012/main" userId="S-1-5-21-171008133-1689529064-1905203885-212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1A27"/>
    <a:srgbClr val="0033CC"/>
    <a:srgbClr val="306DB5"/>
    <a:srgbClr val="BED000"/>
    <a:srgbClr val="1492A1"/>
    <a:srgbClr val="FFDD00"/>
    <a:srgbClr val="93C255"/>
    <a:srgbClr val="F392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14" autoAdjust="0"/>
    <p:restoredTop sz="96582" autoAdjust="0"/>
  </p:normalViewPr>
  <p:slideViewPr>
    <p:cSldViewPr snapToGrid="0" showGuides="1">
      <p:cViewPr varScale="1">
        <p:scale>
          <a:sx n="79" d="100"/>
          <a:sy n="79" d="100"/>
        </p:scale>
        <p:origin x="941" y="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283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C3617D-9C92-4802-B0AD-663478E6C625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60E39-C046-44AC-B208-C914A768FC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6747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B058B-E02C-4D5E-AECA-F5C8A4F121FA}" type="datetimeFigureOut">
              <a:rPr lang="fr-FR" smtClean="0"/>
              <a:t>15/11/2021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D5416-E805-4437-B00C-5D32D39F17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3584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half" idx="13"/>
          </p:nvPr>
        </p:nvSpPr>
        <p:spPr>
          <a:xfrm>
            <a:off x="157181" y="6357602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AE84F906-03F3-444F-86F3-33F7FA13FE01}" type="datetime1">
              <a:rPr lang="fr-FR" smtClean="0"/>
              <a:pPr/>
              <a:t>15/11/2021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617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57181" y="6357602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D767D358-6F3F-4ED6-92CC-B555818EE399}" type="datetime1">
              <a:rPr lang="fr-FR" smtClean="0"/>
              <a:pPr/>
              <a:t>15/11/2021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5861" y="6357602"/>
            <a:ext cx="5722219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4493" y="6357602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79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57181" y="6357602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635307AC-4A95-44C3-955B-F19A37F530BE}" type="datetime1">
              <a:rPr lang="fr-FR" smtClean="0"/>
              <a:pPr/>
              <a:t>15/11/2021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5861" y="6357602"/>
            <a:ext cx="5722219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4493" y="6357602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433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81" y="6357602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19244F40-5E60-43B6-923C-7FAD31EB8EE4}" type="datetime1">
              <a:rPr lang="fr-FR" smtClean="0"/>
              <a:pPr/>
              <a:t>15/11/2021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5861" y="6357602"/>
            <a:ext cx="5722219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4493" y="6357602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970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25861" y="6357602"/>
            <a:ext cx="5722219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44493" y="6357602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3"/>
          </p:nvPr>
        </p:nvSpPr>
        <p:spPr>
          <a:xfrm>
            <a:off x="157181" y="6357602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AE84F906-03F3-444F-86F3-33F7FA13FE01}" type="datetime1">
              <a:rPr lang="fr-FR" smtClean="0"/>
              <a:pPr/>
              <a:t>15/11/2021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141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5861" y="6357602"/>
            <a:ext cx="5722219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4493" y="6357602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81" y="6357602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E61D00F7-E0D3-4FF7-B9F3-38AB9C5E0B47}" type="datetime1">
              <a:rPr lang="fr-FR" smtClean="0"/>
              <a:pPr/>
              <a:t>15/11/2021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305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5861" y="6357602"/>
            <a:ext cx="5722219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4493" y="6357602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157181" y="6357602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96C8AFE7-2363-4CF8-8E35-B9D7EE674295}" type="datetime1">
              <a:rPr lang="fr-FR" smtClean="0"/>
              <a:pPr/>
              <a:t>15/11/2021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66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5861" y="6357602"/>
            <a:ext cx="5722219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44493" y="6357602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157181" y="6357602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C61A27"/>
                </a:solidFill>
              </a:defRPr>
            </a:lvl1pPr>
          </a:lstStyle>
          <a:p>
            <a:fld id="{41454C35-E21A-41A8-978A-565731011923}" type="datetime1">
              <a:rPr lang="fr-FR" smtClean="0"/>
              <a:pPr/>
              <a:t>15/11/2021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747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cxnSp>
        <p:nvCxnSpPr>
          <p:cNvPr id="13" name="Connecteur droit 12"/>
          <p:cNvCxnSpPr/>
          <p:nvPr userDrawn="1"/>
        </p:nvCxnSpPr>
        <p:spPr>
          <a:xfrm>
            <a:off x="-8313" y="6849312"/>
            <a:ext cx="10800000" cy="0"/>
          </a:xfrm>
          <a:prstGeom prst="line">
            <a:avLst/>
          </a:prstGeom>
          <a:ln w="28575">
            <a:solidFill>
              <a:srgbClr val="C61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à coins arrondis 7"/>
          <p:cNvSpPr/>
          <p:nvPr userDrawn="1"/>
        </p:nvSpPr>
        <p:spPr>
          <a:xfrm rot="21307455">
            <a:off x="10434172" y="6183134"/>
            <a:ext cx="1795981" cy="769466"/>
          </a:xfrm>
          <a:custGeom>
            <a:avLst/>
            <a:gdLst>
              <a:gd name="connsiteX0" fmla="*/ 0 w 2918460"/>
              <a:gd name="connsiteY0" fmla="*/ 236141 h 1416816"/>
              <a:gd name="connsiteX1" fmla="*/ 236141 w 2918460"/>
              <a:gd name="connsiteY1" fmla="*/ 0 h 1416816"/>
              <a:gd name="connsiteX2" fmla="*/ 2682319 w 2918460"/>
              <a:gd name="connsiteY2" fmla="*/ 0 h 1416816"/>
              <a:gd name="connsiteX3" fmla="*/ 2918460 w 2918460"/>
              <a:gd name="connsiteY3" fmla="*/ 236141 h 1416816"/>
              <a:gd name="connsiteX4" fmla="*/ 2918460 w 2918460"/>
              <a:gd name="connsiteY4" fmla="*/ 1180675 h 1416816"/>
              <a:gd name="connsiteX5" fmla="*/ 2682319 w 2918460"/>
              <a:gd name="connsiteY5" fmla="*/ 1416816 h 1416816"/>
              <a:gd name="connsiteX6" fmla="*/ 236141 w 2918460"/>
              <a:gd name="connsiteY6" fmla="*/ 1416816 h 1416816"/>
              <a:gd name="connsiteX7" fmla="*/ 0 w 2918460"/>
              <a:gd name="connsiteY7" fmla="*/ 1180675 h 1416816"/>
              <a:gd name="connsiteX8" fmla="*/ 0 w 2918460"/>
              <a:gd name="connsiteY8" fmla="*/ 236141 h 1416816"/>
              <a:gd name="connsiteX0" fmla="*/ 2393 w 2920853"/>
              <a:gd name="connsiteY0" fmla="*/ 236141 h 1416816"/>
              <a:gd name="connsiteX1" fmla="*/ 238534 w 2920853"/>
              <a:gd name="connsiteY1" fmla="*/ 0 h 1416816"/>
              <a:gd name="connsiteX2" fmla="*/ 2684712 w 2920853"/>
              <a:gd name="connsiteY2" fmla="*/ 0 h 1416816"/>
              <a:gd name="connsiteX3" fmla="*/ 2920853 w 2920853"/>
              <a:gd name="connsiteY3" fmla="*/ 236141 h 1416816"/>
              <a:gd name="connsiteX4" fmla="*/ 2920853 w 2920853"/>
              <a:gd name="connsiteY4" fmla="*/ 1180675 h 1416816"/>
              <a:gd name="connsiteX5" fmla="*/ 2684712 w 2920853"/>
              <a:gd name="connsiteY5" fmla="*/ 1416816 h 1416816"/>
              <a:gd name="connsiteX6" fmla="*/ 238534 w 2920853"/>
              <a:gd name="connsiteY6" fmla="*/ 1416816 h 1416816"/>
              <a:gd name="connsiteX7" fmla="*/ 2393 w 2920853"/>
              <a:gd name="connsiteY7" fmla="*/ 1180675 h 1416816"/>
              <a:gd name="connsiteX8" fmla="*/ 0 w 2920853"/>
              <a:gd name="connsiteY8" fmla="*/ 596980 h 1416816"/>
              <a:gd name="connsiteX9" fmla="*/ 2393 w 2920853"/>
              <a:gd name="connsiteY9" fmla="*/ 236141 h 1416816"/>
              <a:gd name="connsiteX0" fmla="*/ 2393 w 2920853"/>
              <a:gd name="connsiteY0" fmla="*/ 236141 h 1416816"/>
              <a:gd name="connsiteX1" fmla="*/ 238534 w 2920853"/>
              <a:gd name="connsiteY1" fmla="*/ 0 h 1416816"/>
              <a:gd name="connsiteX2" fmla="*/ 1795371 w 2920853"/>
              <a:gd name="connsiteY2" fmla="*/ 2094 h 1416816"/>
              <a:gd name="connsiteX3" fmla="*/ 2684712 w 2920853"/>
              <a:gd name="connsiteY3" fmla="*/ 0 h 1416816"/>
              <a:gd name="connsiteX4" fmla="*/ 2920853 w 2920853"/>
              <a:gd name="connsiteY4" fmla="*/ 236141 h 1416816"/>
              <a:gd name="connsiteX5" fmla="*/ 2920853 w 2920853"/>
              <a:gd name="connsiteY5" fmla="*/ 1180675 h 1416816"/>
              <a:gd name="connsiteX6" fmla="*/ 2684712 w 2920853"/>
              <a:gd name="connsiteY6" fmla="*/ 1416816 h 1416816"/>
              <a:gd name="connsiteX7" fmla="*/ 238534 w 2920853"/>
              <a:gd name="connsiteY7" fmla="*/ 1416816 h 1416816"/>
              <a:gd name="connsiteX8" fmla="*/ 2393 w 2920853"/>
              <a:gd name="connsiteY8" fmla="*/ 1180675 h 1416816"/>
              <a:gd name="connsiteX9" fmla="*/ 0 w 2920853"/>
              <a:gd name="connsiteY9" fmla="*/ 596980 h 1416816"/>
              <a:gd name="connsiteX10" fmla="*/ 2393 w 2920853"/>
              <a:gd name="connsiteY10" fmla="*/ 236141 h 1416816"/>
              <a:gd name="connsiteX0" fmla="*/ 2393 w 2920853"/>
              <a:gd name="connsiteY0" fmla="*/ 236141 h 1416816"/>
              <a:gd name="connsiteX1" fmla="*/ 238534 w 2920853"/>
              <a:gd name="connsiteY1" fmla="*/ 0 h 1416816"/>
              <a:gd name="connsiteX2" fmla="*/ 1795371 w 2920853"/>
              <a:gd name="connsiteY2" fmla="*/ 2094 h 1416816"/>
              <a:gd name="connsiteX3" fmla="*/ 1713636 w 2920853"/>
              <a:gd name="connsiteY3" fmla="*/ 1269846 h 1416816"/>
              <a:gd name="connsiteX4" fmla="*/ 2920853 w 2920853"/>
              <a:gd name="connsiteY4" fmla="*/ 236141 h 1416816"/>
              <a:gd name="connsiteX5" fmla="*/ 2920853 w 2920853"/>
              <a:gd name="connsiteY5" fmla="*/ 1180675 h 1416816"/>
              <a:gd name="connsiteX6" fmla="*/ 2684712 w 2920853"/>
              <a:gd name="connsiteY6" fmla="*/ 1416816 h 1416816"/>
              <a:gd name="connsiteX7" fmla="*/ 238534 w 2920853"/>
              <a:gd name="connsiteY7" fmla="*/ 1416816 h 1416816"/>
              <a:gd name="connsiteX8" fmla="*/ 2393 w 2920853"/>
              <a:gd name="connsiteY8" fmla="*/ 1180675 h 1416816"/>
              <a:gd name="connsiteX9" fmla="*/ 0 w 2920853"/>
              <a:gd name="connsiteY9" fmla="*/ 596980 h 1416816"/>
              <a:gd name="connsiteX10" fmla="*/ 2393 w 2920853"/>
              <a:gd name="connsiteY10" fmla="*/ 236141 h 1416816"/>
              <a:gd name="connsiteX0" fmla="*/ 2393 w 2920853"/>
              <a:gd name="connsiteY0" fmla="*/ 236141 h 1416816"/>
              <a:gd name="connsiteX1" fmla="*/ 238534 w 2920853"/>
              <a:gd name="connsiteY1" fmla="*/ 0 h 1416816"/>
              <a:gd name="connsiteX2" fmla="*/ 1795371 w 2920853"/>
              <a:gd name="connsiteY2" fmla="*/ 2094 h 1416816"/>
              <a:gd name="connsiteX3" fmla="*/ 1713636 w 2920853"/>
              <a:gd name="connsiteY3" fmla="*/ 1269846 h 1416816"/>
              <a:gd name="connsiteX4" fmla="*/ 118687 w 2920853"/>
              <a:gd name="connsiteY4" fmla="*/ 950675 h 1416816"/>
              <a:gd name="connsiteX5" fmla="*/ 2920853 w 2920853"/>
              <a:gd name="connsiteY5" fmla="*/ 1180675 h 1416816"/>
              <a:gd name="connsiteX6" fmla="*/ 2684712 w 2920853"/>
              <a:gd name="connsiteY6" fmla="*/ 1416816 h 1416816"/>
              <a:gd name="connsiteX7" fmla="*/ 238534 w 2920853"/>
              <a:gd name="connsiteY7" fmla="*/ 1416816 h 1416816"/>
              <a:gd name="connsiteX8" fmla="*/ 2393 w 2920853"/>
              <a:gd name="connsiteY8" fmla="*/ 1180675 h 1416816"/>
              <a:gd name="connsiteX9" fmla="*/ 0 w 2920853"/>
              <a:gd name="connsiteY9" fmla="*/ 596980 h 1416816"/>
              <a:gd name="connsiteX10" fmla="*/ 2393 w 2920853"/>
              <a:gd name="connsiteY10" fmla="*/ 236141 h 1416816"/>
              <a:gd name="connsiteX0" fmla="*/ 2393 w 2920987"/>
              <a:gd name="connsiteY0" fmla="*/ 236141 h 1416816"/>
              <a:gd name="connsiteX1" fmla="*/ 238534 w 2920987"/>
              <a:gd name="connsiteY1" fmla="*/ 0 h 1416816"/>
              <a:gd name="connsiteX2" fmla="*/ 1795371 w 2920987"/>
              <a:gd name="connsiteY2" fmla="*/ 2094 h 1416816"/>
              <a:gd name="connsiteX3" fmla="*/ 1713636 w 2920987"/>
              <a:gd name="connsiteY3" fmla="*/ 1269846 h 1416816"/>
              <a:gd name="connsiteX4" fmla="*/ 118687 w 2920987"/>
              <a:gd name="connsiteY4" fmla="*/ 950675 h 1416816"/>
              <a:gd name="connsiteX5" fmla="*/ 2920853 w 2920987"/>
              <a:gd name="connsiteY5" fmla="*/ 1180675 h 1416816"/>
              <a:gd name="connsiteX6" fmla="*/ 238534 w 2920987"/>
              <a:gd name="connsiteY6" fmla="*/ 1416816 h 1416816"/>
              <a:gd name="connsiteX7" fmla="*/ 2393 w 2920987"/>
              <a:gd name="connsiteY7" fmla="*/ 1180675 h 1416816"/>
              <a:gd name="connsiteX8" fmla="*/ 0 w 2920987"/>
              <a:gd name="connsiteY8" fmla="*/ 596980 h 1416816"/>
              <a:gd name="connsiteX9" fmla="*/ 2393 w 2920987"/>
              <a:gd name="connsiteY9" fmla="*/ 236141 h 1416816"/>
              <a:gd name="connsiteX0" fmla="*/ 2393 w 1795371"/>
              <a:gd name="connsiteY0" fmla="*/ 236141 h 1416816"/>
              <a:gd name="connsiteX1" fmla="*/ 238534 w 1795371"/>
              <a:gd name="connsiteY1" fmla="*/ 0 h 1416816"/>
              <a:gd name="connsiteX2" fmla="*/ 1795371 w 1795371"/>
              <a:gd name="connsiteY2" fmla="*/ 2094 h 1416816"/>
              <a:gd name="connsiteX3" fmla="*/ 1713636 w 1795371"/>
              <a:gd name="connsiteY3" fmla="*/ 1269846 h 1416816"/>
              <a:gd name="connsiteX4" fmla="*/ 118687 w 1795371"/>
              <a:gd name="connsiteY4" fmla="*/ 950675 h 1416816"/>
              <a:gd name="connsiteX5" fmla="*/ 238534 w 1795371"/>
              <a:gd name="connsiteY5" fmla="*/ 1416816 h 1416816"/>
              <a:gd name="connsiteX6" fmla="*/ 2393 w 1795371"/>
              <a:gd name="connsiteY6" fmla="*/ 1180675 h 1416816"/>
              <a:gd name="connsiteX7" fmla="*/ 0 w 1795371"/>
              <a:gd name="connsiteY7" fmla="*/ 596980 h 1416816"/>
              <a:gd name="connsiteX8" fmla="*/ 2393 w 1795371"/>
              <a:gd name="connsiteY8" fmla="*/ 236141 h 1416816"/>
              <a:gd name="connsiteX0" fmla="*/ 2393 w 1795371"/>
              <a:gd name="connsiteY0" fmla="*/ 236141 h 1269846"/>
              <a:gd name="connsiteX1" fmla="*/ 238534 w 1795371"/>
              <a:gd name="connsiteY1" fmla="*/ 0 h 1269846"/>
              <a:gd name="connsiteX2" fmla="*/ 1795371 w 1795371"/>
              <a:gd name="connsiteY2" fmla="*/ 2094 h 1269846"/>
              <a:gd name="connsiteX3" fmla="*/ 1713636 w 1795371"/>
              <a:gd name="connsiteY3" fmla="*/ 1269846 h 1269846"/>
              <a:gd name="connsiteX4" fmla="*/ 118687 w 1795371"/>
              <a:gd name="connsiteY4" fmla="*/ 950675 h 1269846"/>
              <a:gd name="connsiteX5" fmla="*/ 2393 w 1795371"/>
              <a:gd name="connsiteY5" fmla="*/ 1180675 h 1269846"/>
              <a:gd name="connsiteX6" fmla="*/ 0 w 1795371"/>
              <a:gd name="connsiteY6" fmla="*/ 596980 h 1269846"/>
              <a:gd name="connsiteX7" fmla="*/ 2393 w 1795371"/>
              <a:gd name="connsiteY7" fmla="*/ 236141 h 1269846"/>
              <a:gd name="connsiteX0" fmla="*/ 2393 w 1795371"/>
              <a:gd name="connsiteY0" fmla="*/ 236141 h 1269846"/>
              <a:gd name="connsiteX1" fmla="*/ 238534 w 1795371"/>
              <a:gd name="connsiteY1" fmla="*/ 0 h 1269846"/>
              <a:gd name="connsiteX2" fmla="*/ 1795371 w 1795371"/>
              <a:gd name="connsiteY2" fmla="*/ 2094 h 1269846"/>
              <a:gd name="connsiteX3" fmla="*/ 1713636 w 1795371"/>
              <a:gd name="connsiteY3" fmla="*/ 1269846 h 1269846"/>
              <a:gd name="connsiteX4" fmla="*/ 118687 w 1795371"/>
              <a:gd name="connsiteY4" fmla="*/ 950675 h 1269846"/>
              <a:gd name="connsiteX5" fmla="*/ 0 w 1795371"/>
              <a:gd name="connsiteY5" fmla="*/ 596980 h 1269846"/>
              <a:gd name="connsiteX6" fmla="*/ 2393 w 1795371"/>
              <a:gd name="connsiteY6" fmla="*/ 236141 h 1269846"/>
              <a:gd name="connsiteX0" fmla="*/ 2393 w 1795371"/>
              <a:gd name="connsiteY0" fmla="*/ 236141 h 1280836"/>
              <a:gd name="connsiteX1" fmla="*/ 238534 w 1795371"/>
              <a:gd name="connsiteY1" fmla="*/ 0 h 1280836"/>
              <a:gd name="connsiteX2" fmla="*/ 1795371 w 1795371"/>
              <a:gd name="connsiteY2" fmla="*/ 2094 h 1280836"/>
              <a:gd name="connsiteX3" fmla="*/ 1713636 w 1795371"/>
              <a:gd name="connsiteY3" fmla="*/ 1269846 h 1280836"/>
              <a:gd name="connsiteX4" fmla="*/ 0 w 1795371"/>
              <a:gd name="connsiteY4" fmla="*/ 596980 h 1280836"/>
              <a:gd name="connsiteX5" fmla="*/ 2393 w 1795371"/>
              <a:gd name="connsiteY5" fmla="*/ 236141 h 1280836"/>
              <a:gd name="connsiteX0" fmla="*/ 2393 w 1795371"/>
              <a:gd name="connsiteY0" fmla="*/ 236141 h 1280836"/>
              <a:gd name="connsiteX1" fmla="*/ 238534 w 1795371"/>
              <a:gd name="connsiteY1" fmla="*/ 0 h 1280836"/>
              <a:gd name="connsiteX2" fmla="*/ 1795371 w 1795371"/>
              <a:gd name="connsiteY2" fmla="*/ 2094 h 1280836"/>
              <a:gd name="connsiteX3" fmla="*/ 1741861 w 1795371"/>
              <a:gd name="connsiteY3" fmla="*/ 769466 h 1280836"/>
              <a:gd name="connsiteX4" fmla="*/ 1713636 w 1795371"/>
              <a:gd name="connsiteY4" fmla="*/ 1269846 h 1280836"/>
              <a:gd name="connsiteX5" fmla="*/ 0 w 1795371"/>
              <a:gd name="connsiteY5" fmla="*/ 596980 h 1280836"/>
              <a:gd name="connsiteX6" fmla="*/ 2393 w 1795371"/>
              <a:gd name="connsiteY6" fmla="*/ 236141 h 1280836"/>
              <a:gd name="connsiteX0" fmla="*/ 2393 w 1795371"/>
              <a:gd name="connsiteY0" fmla="*/ 236141 h 769466"/>
              <a:gd name="connsiteX1" fmla="*/ 238534 w 1795371"/>
              <a:gd name="connsiteY1" fmla="*/ 0 h 769466"/>
              <a:gd name="connsiteX2" fmla="*/ 1795371 w 1795371"/>
              <a:gd name="connsiteY2" fmla="*/ 2094 h 769466"/>
              <a:gd name="connsiteX3" fmla="*/ 1741861 w 1795371"/>
              <a:gd name="connsiteY3" fmla="*/ 769466 h 769466"/>
              <a:gd name="connsiteX4" fmla="*/ 0 w 1795371"/>
              <a:gd name="connsiteY4" fmla="*/ 596980 h 769466"/>
              <a:gd name="connsiteX5" fmla="*/ 2393 w 1795371"/>
              <a:gd name="connsiteY5" fmla="*/ 236141 h 769466"/>
              <a:gd name="connsiteX0" fmla="*/ 3003 w 1795981"/>
              <a:gd name="connsiteY0" fmla="*/ 236141 h 769466"/>
              <a:gd name="connsiteX1" fmla="*/ 239144 w 1795981"/>
              <a:gd name="connsiteY1" fmla="*/ 0 h 769466"/>
              <a:gd name="connsiteX2" fmla="*/ 1795981 w 1795981"/>
              <a:gd name="connsiteY2" fmla="*/ 2094 h 769466"/>
              <a:gd name="connsiteX3" fmla="*/ 1742471 w 1795981"/>
              <a:gd name="connsiteY3" fmla="*/ 769466 h 769466"/>
              <a:gd name="connsiteX4" fmla="*/ 0 w 1795981"/>
              <a:gd name="connsiteY4" fmla="*/ 604097 h 769466"/>
              <a:gd name="connsiteX5" fmla="*/ 3003 w 1795981"/>
              <a:gd name="connsiteY5" fmla="*/ 236141 h 769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95981" h="769466">
                <a:moveTo>
                  <a:pt x="3003" y="236141"/>
                </a:moveTo>
                <a:cubicBezTo>
                  <a:pt x="3003" y="105724"/>
                  <a:pt x="108727" y="0"/>
                  <a:pt x="239144" y="0"/>
                </a:cubicBezTo>
                <a:lnTo>
                  <a:pt x="1795981" y="2094"/>
                </a:lnTo>
                <a:lnTo>
                  <a:pt x="1742471" y="769466"/>
                </a:lnTo>
                <a:lnTo>
                  <a:pt x="0" y="604097"/>
                </a:lnTo>
                <a:cubicBezTo>
                  <a:pt x="798" y="483817"/>
                  <a:pt x="2205" y="356421"/>
                  <a:pt x="3003" y="236141"/>
                </a:cubicBezTo>
                <a:close/>
              </a:path>
            </a:pathLst>
          </a:custGeom>
          <a:solidFill>
            <a:srgbClr val="C61A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800"/>
          </a:p>
        </p:txBody>
      </p:sp>
      <p:cxnSp>
        <p:nvCxnSpPr>
          <p:cNvPr id="15" name="Connecteur droit 14"/>
          <p:cNvCxnSpPr/>
          <p:nvPr userDrawn="1"/>
        </p:nvCxnSpPr>
        <p:spPr>
          <a:xfrm flipV="1">
            <a:off x="12179555" y="1"/>
            <a:ext cx="0" cy="6330244"/>
          </a:xfrm>
          <a:prstGeom prst="line">
            <a:avLst/>
          </a:prstGeom>
          <a:ln w="28575">
            <a:solidFill>
              <a:srgbClr val="C61A2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2925861" y="6357602"/>
            <a:ext cx="5722219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944493" y="6357602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1131" y="6375781"/>
            <a:ext cx="1262063" cy="3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Date Placeholder 3"/>
          <p:cNvSpPr>
            <a:spLocks noGrp="1"/>
          </p:cNvSpPr>
          <p:nvPr>
            <p:ph type="dt" sz="half" idx="2"/>
          </p:nvPr>
        </p:nvSpPr>
        <p:spPr>
          <a:xfrm>
            <a:off x="157181" y="6357602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971675B-0C60-4866-B943-84B6EB331F32}" type="datetime1">
              <a:rPr lang="fr-FR" smtClean="0"/>
              <a:pPr/>
              <a:t>15/11/2021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08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5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800" b="0" kern="1200" cap="all" baseline="0">
          <a:solidFill>
            <a:srgbClr val="306DB5"/>
          </a:solidFill>
          <a:latin typeface="+mn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06DB5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492A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BED000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C61A27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3736" y="0"/>
            <a:ext cx="11615210" cy="101566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 tIns="0" bIns="0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200" b="1" dirty="0" smtClean="0">
                <a:solidFill>
                  <a:srgbClr val="0033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TUTORIEL RÉCUPÉRER SES ÉLÉMENTS DE CONNEXION</a:t>
            </a:r>
          </a:p>
          <a:p>
            <a:pPr algn="ctr">
              <a:spcAft>
                <a:spcPts val="0"/>
              </a:spcAft>
            </a:pPr>
            <a:r>
              <a:rPr lang="fr-FR" sz="2200" b="1" dirty="0" smtClean="0">
                <a:solidFill>
                  <a:srgbClr val="0033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 Perte de l’identifiant</a:t>
            </a:r>
          </a:p>
          <a:p>
            <a:pPr algn="ctr">
              <a:spcAft>
                <a:spcPts val="0"/>
              </a:spcAft>
            </a:pPr>
            <a:r>
              <a:rPr lang="fr-FR" sz="2200" b="1" dirty="0" smtClean="0">
                <a:solidFill>
                  <a:srgbClr val="0033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 Perte du mot de passe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36" y="1069454"/>
            <a:ext cx="11615210" cy="504108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35251" y="6285043"/>
            <a:ext cx="954416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000" b="1" dirty="0" smtClean="0">
                <a:solidFill>
                  <a:srgbClr val="0033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subventions.ha-py.fr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65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9960428" y="6384931"/>
            <a:ext cx="384332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8364" y="5586396"/>
            <a:ext cx="11627474" cy="45461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200" dirty="0" smtClean="0">
                <a:solidFill>
                  <a:srgbClr val="0033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2.Cliquez sur Récupérer mes informations de connexion</a:t>
            </a:r>
            <a:endParaRPr lang="fr-FR" sz="2200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189" y="978911"/>
            <a:ext cx="8780316" cy="45359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8364" y="580060"/>
            <a:ext cx="11627474" cy="430887"/>
          </a:xfrm>
          <a:prstGeom prst="rect">
            <a:avLst/>
          </a:prstGeom>
          <a:ln>
            <a:solidFill>
              <a:srgbClr val="C61A27"/>
            </a:solidFill>
          </a:ln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33CC"/>
                </a:solidFill>
              </a:rPr>
              <a:t>1. Renseignez subvention.ha-py.fr dans </a:t>
            </a:r>
            <a:r>
              <a:rPr lang="fr-FR" sz="2200" dirty="0" smtClean="0">
                <a:solidFill>
                  <a:srgbClr val="0033CC"/>
                </a:solidFill>
              </a:rPr>
              <a:t>votre </a:t>
            </a:r>
            <a:r>
              <a:rPr lang="fr-FR" sz="2200" dirty="0" smtClean="0">
                <a:solidFill>
                  <a:srgbClr val="0033CC"/>
                </a:solidFill>
              </a:rPr>
              <a:t>moteur de recherche</a:t>
            </a:r>
            <a:endParaRPr lang="fr-FR" sz="2200" dirty="0">
              <a:solidFill>
                <a:srgbClr val="0033CC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8364" y="57469"/>
            <a:ext cx="11627474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33CC"/>
                </a:solidFill>
              </a:rPr>
              <a:t>I. Perte de l’identifiant</a:t>
            </a:r>
            <a:endParaRPr lang="fr-FR" sz="22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82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2348" y="163776"/>
            <a:ext cx="11446214" cy="430887"/>
          </a:xfrm>
          <a:prstGeom prst="rect">
            <a:avLst/>
          </a:prstGeom>
          <a:ln>
            <a:solidFill>
              <a:srgbClr val="C61A27"/>
            </a:solidFill>
          </a:ln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33CC"/>
                </a:solidFill>
              </a:rPr>
              <a:t>3.Renseignez l’adresse électronique dans la partie Identifiant oublié puis cliquez sur Valider</a:t>
            </a:r>
            <a:endParaRPr lang="fr-FR" sz="2200" dirty="0">
              <a:solidFill>
                <a:srgbClr val="0033CC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491" y="1020766"/>
            <a:ext cx="8771380" cy="5448772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1429966" y="1799618"/>
            <a:ext cx="2042808" cy="350195"/>
          </a:xfrm>
          <a:prstGeom prst="round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9993871" y="6469538"/>
            <a:ext cx="328006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35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9893030" y="6357602"/>
            <a:ext cx="36348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2919" y="192631"/>
            <a:ext cx="11446214" cy="430887"/>
          </a:xfrm>
          <a:prstGeom prst="rect">
            <a:avLst/>
          </a:prstGeom>
          <a:ln>
            <a:solidFill>
              <a:srgbClr val="C61A27"/>
            </a:solidFill>
          </a:ln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33CC"/>
                </a:solidFill>
              </a:rPr>
              <a:t>4. Vous êtes informés de la réception prochaine d’un mail avec l’identifiant </a:t>
            </a:r>
            <a:endParaRPr lang="fr-FR" sz="2200" dirty="0">
              <a:solidFill>
                <a:srgbClr val="0033CC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19" y="694592"/>
            <a:ext cx="8436071" cy="19432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2919" y="2957412"/>
            <a:ext cx="11446214" cy="430887"/>
          </a:xfrm>
          <a:prstGeom prst="rect">
            <a:avLst/>
          </a:prstGeom>
          <a:ln>
            <a:solidFill>
              <a:srgbClr val="C61A27"/>
            </a:solidFill>
          </a:ln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33CC"/>
                </a:solidFill>
              </a:rPr>
              <a:t>5 Dans votre messagerie électronique, retrouver l’identifiant de connexion</a:t>
            </a:r>
            <a:endParaRPr lang="fr-FR" sz="2200" dirty="0">
              <a:solidFill>
                <a:srgbClr val="0033CC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893" y="3707851"/>
            <a:ext cx="7590178" cy="230143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00783" y="3707851"/>
            <a:ext cx="758757" cy="25130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170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9941668" y="6357602"/>
            <a:ext cx="314850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8364" y="57469"/>
            <a:ext cx="11685840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33CC"/>
                </a:solidFill>
              </a:rPr>
              <a:t>II. Perte du mot de passe</a:t>
            </a:r>
            <a:endParaRPr lang="fr-FR" sz="2200" dirty="0">
              <a:solidFill>
                <a:srgbClr val="0033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8364" y="580060"/>
            <a:ext cx="11685840" cy="430887"/>
          </a:xfrm>
          <a:prstGeom prst="rect">
            <a:avLst/>
          </a:prstGeom>
          <a:ln>
            <a:solidFill>
              <a:srgbClr val="C61A27"/>
            </a:solidFill>
          </a:ln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33CC"/>
                </a:solidFill>
              </a:rPr>
              <a:t>1. Renseignez subvention.ha-py.fr dans </a:t>
            </a:r>
            <a:r>
              <a:rPr lang="fr-FR" sz="2200" dirty="0" smtClean="0">
                <a:solidFill>
                  <a:srgbClr val="0033CC"/>
                </a:solidFill>
              </a:rPr>
              <a:t>votre </a:t>
            </a:r>
            <a:r>
              <a:rPr lang="fr-FR" sz="2200" dirty="0" smtClean="0">
                <a:solidFill>
                  <a:srgbClr val="0033CC"/>
                </a:solidFill>
              </a:rPr>
              <a:t>moteur de recherche</a:t>
            </a:r>
            <a:endParaRPr lang="fr-FR" sz="2200" dirty="0">
              <a:solidFill>
                <a:srgbClr val="0033CC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189" y="1102651"/>
            <a:ext cx="8780316" cy="453595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08364" y="5543492"/>
            <a:ext cx="11685840" cy="454612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200" dirty="0" smtClean="0">
                <a:solidFill>
                  <a:srgbClr val="0033CC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2.Cliquez sur Récupérer mes informations de connexion</a:t>
            </a:r>
            <a:endParaRPr lang="fr-FR" sz="2200" dirty="0">
              <a:solidFill>
                <a:srgbClr val="0033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552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2348" y="163776"/>
            <a:ext cx="11446214" cy="769441"/>
          </a:xfrm>
          <a:prstGeom prst="rect">
            <a:avLst/>
          </a:prstGeom>
          <a:ln>
            <a:solidFill>
              <a:srgbClr val="C61A27"/>
            </a:solidFill>
          </a:ln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33CC"/>
                </a:solidFill>
              </a:rPr>
              <a:t>3.Renseignez l’adresse électronique dans la partie Réinitialisation du mot de passe puis cliquez sur Valider</a:t>
            </a:r>
            <a:endParaRPr lang="fr-FR" sz="2200" dirty="0">
              <a:solidFill>
                <a:srgbClr val="0033CC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491" y="1020766"/>
            <a:ext cx="8771380" cy="5448772"/>
          </a:xfrm>
          <a:prstGeom prst="rect">
            <a:avLst/>
          </a:prstGeom>
        </p:spPr>
      </p:pic>
      <p:sp>
        <p:nvSpPr>
          <p:cNvPr id="5" name="Rectangle à coins arrondis 4"/>
          <p:cNvSpPr/>
          <p:nvPr/>
        </p:nvSpPr>
        <p:spPr>
          <a:xfrm>
            <a:off x="1507787" y="4007796"/>
            <a:ext cx="2626468" cy="350195"/>
          </a:xfrm>
          <a:prstGeom prst="roundRect">
            <a:avLst/>
          </a:prstGeom>
          <a:noFill/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10077855" y="6374524"/>
            <a:ext cx="311286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880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9873574" y="6357602"/>
            <a:ext cx="382944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2919" y="192631"/>
            <a:ext cx="11663464" cy="430887"/>
          </a:xfrm>
          <a:prstGeom prst="rect">
            <a:avLst/>
          </a:prstGeom>
          <a:ln>
            <a:solidFill>
              <a:srgbClr val="C61A27"/>
            </a:solidFill>
          </a:ln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33CC"/>
                </a:solidFill>
              </a:rPr>
              <a:t>4. Vous êtes informés de la réception prochaine d’un mail avec l’identifiant</a:t>
            </a:r>
            <a:endParaRPr lang="fr-FR" sz="2200" dirty="0">
              <a:solidFill>
                <a:srgbClr val="0033CC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882" y="969348"/>
            <a:ext cx="9484269" cy="251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941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9941668" y="6357602"/>
            <a:ext cx="314850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02" y="1555075"/>
            <a:ext cx="11789082" cy="336712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2101" y="175301"/>
            <a:ext cx="11585643" cy="769441"/>
          </a:xfrm>
          <a:prstGeom prst="rect">
            <a:avLst/>
          </a:prstGeom>
          <a:ln>
            <a:solidFill>
              <a:srgbClr val="C61A27"/>
            </a:solidFill>
          </a:ln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33CC"/>
                </a:solidFill>
              </a:rPr>
              <a:t>5 Dans votre messagerie électronique, retrouvez le message pour réinitialiser votre mot de passe et cliquez sur le lien (valable 72 heures)</a:t>
            </a:r>
            <a:endParaRPr lang="fr-FR" sz="2200" dirty="0">
              <a:solidFill>
                <a:srgbClr val="0033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9966" y="1624519"/>
            <a:ext cx="836579" cy="24319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" name="Connecteur droit 6"/>
          <p:cNvCxnSpPr/>
          <p:nvPr/>
        </p:nvCxnSpPr>
        <p:spPr>
          <a:xfrm>
            <a:off x="1070043" y="3346315"/>
            <a:ext cx="2597285" cy="9728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513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82101" y="175301"/>
            <a:ext cx="11585643" cy="430887"/>
          </a:xfrm>
          <a:prstGeom prst="rect">
            <a:avLst/>
          </a:prstGeom>
          <a:ln>
            <a:solidFill>
              <a:srgbClr val="C61A27"/>
            </a:solidFill>
          </a:ln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33CC"/>
                </a:solidFill>
              </a:rPr>
              <a:t>6. Réinitialisez votre mot de passe puis cliquez sur Validez</a:t>
            </a:r>
            <a:endParaRPr lang="fr-FR" sz="2200" dirty="0">
              <a:solidFill>
                <a:srgbClr val="0033CC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01" y="794869"/>
            <a:ext cx="11138171" cy="331308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099" y="4864227"/>
            <a:ext cx="9091448" cy="186706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2100" y="4094786"/>
            <a:ext cx="11585643" cy="769441"/>
          </a:xfrm>
          <a:prstGeom prst="rect">
            <a:avLst/>
          </a:prstGeom>
          <a:ln>
            <a:solidFill>
              <a:srgbClr val="C61A27"/>
            </a:solidFill>
          </a:ln>
        </p:spPr>
        <p:txBody>
          <a:bodyPr wrap="square">
            <a:spAutoFit/>
          </a:bodyPr>
          <a:lstStyle/>
          <a:p>
            <a:r>
              <a:rPr lang="fr-FR" sz="2200" dirty="0" smtClean="0">
                <a:solidFill>
                  <a:srgbClr val="0033CC"/>
                </a:solidFill>
              </a:rPr>
              <a:t>7. Votre mot de passe a été réinitialisé, vous pouvez vous connecter en cliquant sur Ecran </a:t>
            </a:r>
            <a:r>
              <a:rPr lang="fr-FR" sz="2200" smtClean="0">
                <a:solidFill>
                  <a:srgbClr val="0033CC"/>
                </a:solidFill>
              </a:rPr>
              <a:t>de connexion</a:t>
            </a:r>
            <a:endParaRPr lang="fr-FR" sz="2200" dirty="0">
              <a:solidFill>
                <a:srgbClr val="0033CC"/>
              </a:solidFill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4"/>
          </p:nvPr>
        </p:nvSpPr>
        <p:spPr>
          <a:xfrm>
            <a:off x="9990306" y="6366164"/>
            <a:ext cx="305122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6702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1006</TotalTime>
  <Words>190</Words>
  <Application>Microsoft Office PowerPoint</Application>
  <PresentationFormat>Grand écran</PresentationFormat>
  <Paragraphs>26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Conseil Départemental des Hautes Pyrénées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DIRECTION DU DÉVELOPPEMENT LOCAL</dc:title>
  <dc:creator>ROUDIERE Sebastien</dc:creator>
  <cp:lastModifiedBy>Palmade, Céline</cp:lastModifiedBy>
  <cp:revision>108</cp:revision>
  <dcterms:created xsi:type="dcterms:W3CDTF">2017-08-02T07:36:47Z</dcterms:created>
  <dcterms:modified xsi:type="dcterms:W3CDTF">2021-11-15T08:59:59Z</dcterms:modified>
</cp:coreProperties>
</file>